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21282" cy="1077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068960"/>
            <a:ext cx="36099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74771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5259" b="-677"/>
          <a:stretch/>
        </p:blipFill>
        <p:spPr>
          <a:xfrm>
            <a:off x="1631504" y="2348880"/>
            <a:ext cx="682636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980728"/>
            <a:ext cx="10192545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5059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663880" cy="58982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224871" cy="5445224"/>
            <a:chOff x="191344" y="1268760"/>
            <a:chExt cx="11677650" cy="64246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77650" cy="3733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016918"/>
              <a:ext cx="10934700" cy="2676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543572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2749"/>
            <a:ext cx="115443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12808" cy="15122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20954"/>
            <a:ext cx="7100440" cy="42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204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2057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569" y="4869160"/>
            <a:ext cx="110394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38275"/>
            <a:ext cx="10515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0013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1409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602128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2026-01-15T09:11:48Z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